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Amatic SC"/>
      <p:regular r:id="rId14"/>
      <p:bold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maticSC-bold.fntdata"/><Relationship Id="rId14" Type="http://schemas.openxmlformats.org/officeDocument/2006/relationships/font" Target="fonts/AmaticSC-regular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slide" Target="slides/slide1.xml"/><Relationship Id="rId19" Type="http://schemas.openxmlformats.org/officeDocument/2006/relationships/font" Target="fonts/Lato-boldItalic.fntdata"/><Relationship Id="rId6" Type="http://schemas.openxmlformats.org/officeDocument/2006/relationships/slide" Target="slides/slide2.xml"/><Relationship Id="rId18" Type="http://schemas.openxmlformats.org/officeDocument/2006/relationships/font" Target="fonts/La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93b26f5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93b26f5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c95719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c95719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Megan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c4792b0e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3c4792b0e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Abigail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3c6216ea3_0_8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3c6216ea3_0_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Autumn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3c6216ea3_0_9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3c6216ea3_0_9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3"/>
          <p:cNvGrpSpPr/>
          <p:nvPr/>
        </p:nvGrpSpPr>
        <p:grpSpPr>
          <a:xfrm>
            <a:off x="6510778" y="3551390"/>
            <a:ext cx="839145" cy="1510854"/>
            <a:chOff x="-1449485" y="3330463"/>
            <a:chExt cx="839145" cy="1510854"/>
          </a:xfrm>
        </p:grpSpPr>
        <p:sp>
          <p:nvSpPr>
            <p:cNvPr id="73" name="Google Shape;73;p13"/>
            <p:cNvSpPr/>
            <p:nvPr/>
          </p:nvSpPr>
          <p:spPr>
            <a:xfrm>
              <a:off x="-1132920" y="35983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1132920" y="386410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-1132920" y="4129840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-1132920" y="43955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-1132920" y="46613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-1449485" y="3863627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-1449485" y="4129365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-1449485" y="439510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-1449485" y="466084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-818240" y="33304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-818240" y="3596201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-818240" y="3861939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-818240" y="41276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-818240" y="43934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-818240" y="465915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3"/>
          <p:cNvSpPr/>
          <p:nvPr/>
        </p:nvSpPr>
        <p:spPr>
          <a:xfrm>
            <a:off x="111275" y="8225"/>
            <a:ext cx="3682500" cy="42537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" name="Google Shape;89;p13"/>
          <p:cNvGrpSpPr/>
          <p:nvPr/>
        </p:nvGrpSpPr>
        <p:grpSpPr>
          <a:xfrm>
            <a:off x="7767371" y="8226"/>
            <a:ext cx="930320" cy="2560506"/>
            <a:chOff x="-1435027" y="1362018"/>
            <a:chExt cx="944104" cy="2598443"/>
          </a:xfrm>
        </p:grpSpPr>
        <p:sp>
          <p:nvSpPr>
            <p:cNvPr id="90" name="Google Shape;90;p13"/>
            <p:cNvSpPr/>
            <p:nvPr/>
          </p:nvSpPr>
          <p:spPr>
            <a:xfrm>
              <a:off x="-1079594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-1079594" y="196296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-1079594" y="226221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-1079594" y="256147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-1079594" y="286073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-1079594" y="315998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-1079594" y="34592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-1435012" y="19624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-1435012" y="22616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-1435012" y="25609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-1435012" y="28601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-1435012" y="31594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-1435012" y="345870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-1435012" y="3757961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-725224" y="136201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-725224" y="1661273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-725224" y="19605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-725224" y="22597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-725224" y="255903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-725224" y="28582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-725224" y="31575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-1435027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13"/>
          <p:cNvGrpSpPr/>
          <p:nvPr/>
        </p:nvGrpSpPr>
        <p:grpSpPr>
          <a:xfrm>
            <a:off x="3825765" y="232640"/>
            <a:ext cx="839275" cy="1510762"/>
            <a:chOff x="-1449485" y="3330463"/>
            <a:chExt cx="839275" cy="1510762"/>
          </a:xfrm>
        </p:grpSpPr>
        <p:sp>
          <p:nvSpPr>
            <p:cNvPr id="113" name="Google Shape;113;p13"/>
            <p:cNvSpPr/>
            <p:nvPr/>
          </p:nvSpPr>
          <p:spPr>
            <a:xfrm>
              <a:off x="-1132920" y="3598363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-1132920" y="3864102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-1132920" y="4129840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-1132920" y="4395578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-1132920" y="4661316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-1449485" y="3863627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-1449485" y="4129365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-1449485" y="4395104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-1449485" y="4660842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-818240" y="3330463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-818240" y="3596201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-818240" y="3861939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-818240" y="4127678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-818240" y="4393416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-818240" y="4659154"/>
              <a:ext cx="208030" cy="179908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8" name="Google Shape;12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250" y="132850"/>
            <a:ext cx="3418551" cy="341855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3"/>
          <p:cNvSpPr/>
          <p:nvPr/>
        </p:nvSpPr>
        <p:spPr>
          <a:xfrm rot="-3439">
            <a:off x="4831099" y="10313"/>
            <a:ext cx="4198502" cy="395310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0900" y="132850"/>
            <a:ext cx="3978901" cy="315628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3"/>
          <p:cNvSpPr/>
          <p:nvPr/>
        </p:nvSpPr>
        <p:spPr>
          <a:xfrm rot="-3231">
            <a:off x="2986999" y="3039223"/>
            <a:ext cx="2553901" cy="2149501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51038" y="3131325"/>
            <a:ext cx="2225800" cy="176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4"/>
          <p:cNvGrpSpPr/>
          <p:nvPr/>
        </p:nvGrpSpPr>
        <p:grpSpPr>
          <a:xfrm>
            <a:off x="3" y="2612740"/>
            <a:ext cx="839145" cy="1510854"/>
            <a:chOff x="-1449485" y="3330463"/>
            <a:chExt cx="839145" cy="1510854"/>
          </a:xfrm>
        </p:grpSpPr>
        <p:sp>
          <p:nvSpPr>
            <p:cNvPr id="138" name="Google Shape;138;p14"/>
            <p:cNvSpPr/>
            <p:nvPr/>
          </p:nvSpPr>
          <p:spPr>
            <a:xfrm>
              <a:off x="-1132920" y="35983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-1132920" y="386410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-1132920" y="4129840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-1132920" y="43955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-1132920" y="46613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-1449485" y="3863627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-1449485" y="4129365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-1449485" y="439510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-1449485" y="466084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-818240" y="33304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-818240" y="3596201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-818240" y="3861939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-818240" y="41276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-818240" y="43934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-818240" y="465915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" name="Google Shape;153;p14"/>
          <p:cNvGrpSpPr/>
          <p:nvPr/>
        </p:nvGrpSpPr>
        <p:grpSpPr>
          <a:xfrm>
            <a:off x="8152828" y="115990"/>
            <a:ext cx="839145" cy="1510854"/>
            <a:chOff x="-1449485" y="3330463"/>
            <a:chExt cx="839145" cy="1510854"/>
          </a:xfrm>
        </p:grpSpPr>
        <p:sp>
          <p:nvSpPr>
            <p:cNvPr id="154" name="Google Shape;154;p14"/>
            <p:cNvSpPr/>
            <p:nvPr/>
          </p:nvSpPr>
          <p:spPr>
            <a:xfrm>
              <a:off x="-1132920" y="35983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-1132920" y="386410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-1132920" y="4129840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-1132920" y="43955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-1132920" y="46613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-1449485" y="3863627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-1449485" y="4129365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-1449485" y="439510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4"/>
            <p:cNvSpPr/>
            <p:nvPr/>
          </p:nvSpPr>
          <p:spPr>
            <a:xfrm>
              <a:off x="-1449485" y="466084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-818240" y="33304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-818240" y="3596201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-818240" y="3861939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-818240" y="41276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-818240" y="43934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-818240" y="465915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" name="Google Shape;169;p14"/>
          <p:cNvGrpSpPr/>
          <p:nvPr/>
        </p:nvGrpSpPr>
        <p:grpSpPr>
          <a:xfrm rot="10800000">
            <a:off x="7577623" y="211859"/>
            <a:ext cx="930320" cy="2560506"/>
            <a:chOff x="-1435027" y="1362018"/>
            <a:chExt cx="944104" cy="2598443"/>
          </a:xfrm>
        </p:grpSpPr>
        <p:sp>
          <p:nvSpPr>
            <p:cNvPr id="170" name="Google Shape;170;p14"/>
            <p:cNvSpPr/>
            <p:nvPr/>
          </p:nvSpPr>
          <p:spPr>
            <a:xfrm>
              <a:off x="-1079594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-1079594" y="196296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-1079594" y="226221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-1079594" y="256147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-1079594" y="286073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1079594" y="315998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-1079594" y="34592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-1435012" y="19624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-1435012" y="22616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-1435012" y="25609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-1435012" y="28601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-1435012" y="31594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-1435012" y="345870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-1435012" y="3757961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-725224" y="136201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-725224" y="1661273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-725224" y="19605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-725224" y="22597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>
              <a:off x="-725224" y="255903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>
              <a:off x="-725224" y="28582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-725224" y="31575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-1435027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14"/>
          <p:cNvSpPr/>
          <p:nvPr/>
        </p:nvSpPr>
        <p:spPr>
          <a:xfrm rot="-2982">
            <a:off x="300149" y="1573"/>
            <a:ext cx="3804301" cy="488010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125" y="211850"/>
            <a:ext cx="3613699" cy="3613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4"/>
          <p:cNvSpPr/>
          <p:nvPr/>
        </p:nvSpPr>
        <p:spPr>
          <a:xfrm rot="-2934">
            <a:off x="3770074" y="484062"/>
            <a:ext cx="4920902" cy="46575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8825" y="631600"/>
            <a:ext cx="4511924" cy="45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15"/>
          <p:cNvGrpSpPr/>
          <p:nvPr/>
        </p:nvGrpSpPr>
        <p:grpSpPr>
          <a:xfrm>
            <a:off x="8222803" y="220965"/>
            <a:ext cx="839145" cy="1510854"/>
            <a:chOff x="-1449485" y="3330463"/>
            <a:chExt cx="839145" cy="1510854"/>
          </a:xfrm>
        </p:grpSpPr>
        <p:sp>
          <p:nvSpPr>
            <p:cNvPr id="201" name="Google Shape;201;p15"/>
            <p:cNvSpPr/>
            <p:nvPr/>
          </p:nvSpPr>
          <p:spPr>
            <a:xfrm>
              <a:off x="-1132920" y="35983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-1132920" y="386410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-1132920" y="4129840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-1132920" y="43955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-1132920" y="46613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-1449485" y="3863627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-1449485" y="4129365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-1449485" y="439510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-1449485" y="466084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-818240" y="33304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-818240" y="3596201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-818240" y="3861939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-818240" y="41276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-818240" y="43934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-818240" y="465915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" name="Google Shape;216;p15"/>
          <p:cNvSpPr/>
          <p:nvPr/>
        </p:nvSpPr>
        <p:spPr>
          <a:xfrm rot="-2856">
            <a:off x="478924" y="580973"/>
            <a:ext cx="7945203" cy="43719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5"/>
          <p:cNvSpPr txBox="1"/>
          <p:nvPr/>
        </p:nvSpPr>
        <p:spPr>
          <a:xfrm>
            <a:off x="3267725" y="516350"/>
            <a:ext cx="2367600" cy="12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matic SC"/>
                <a:ea typeface="Amatic SC"/>
                <a:cs typeface="Amatic SC"/>
                <a:sym typeface="Amatic SC"/>
              </a:rPr>
              <a:t>Sprint Backlog</a:t>
            </a:r>
            <a:endParaRPr sz="3600">
              <a:latin typeface="Amatic SC"/>
              <a:ea typeface="Amatic SC"/>
              <a:cs typeface="Amatic SC"/>
              <a:sym typeface="Amatic SC"/>
            </a:endParaRPr>
          </a:p>
        </p:txBody>
      </p:sp>
      <p:grpSp>
        <p:nvGrpSpPr>
          <p:cNvPr id="218" name="Google Shape;218;p15"/>
          <p:cNvGrpSpPr/>
          <p:nvPr/>
        </p:nvGrpSpPr>
        <p:grpSpPr>
          <a:xfrm>
            <a:off x="105953" y="163440"/>
            <a:ext cx="839145" cy="1510854"/>
            <a:chOff x="-1449485" y="3330463"/>
            <a:chExt cx="839145" cy="1510854"/>
          </a:xfrm>
        </p:grpSpPr>
        <p:sp>
          <p:nvSpPr>
            <p:cNvPr id="219" name="Google Shape;219;p15"/>
            <p:cNvSpPr/>
            <p:nvPr/>
          </p:nvSpPr>
          <p:spPr>
            <a:xfrm>
              <a:off x="-1132920" y="35983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5"/>
            <p:cNvSpPr/>
            <p:nvPr/>
          </p:nvSpPr>
          <p:spPr>
            <a:xfrm>
              <a:off x="-1132920" y="386410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5"/>
            <p:cNvSpPr/>
            <p:nvPr/>
          </p:nvSpPr>
          <p:spPr>
            <a:xfrm>
              <a:off x="-1132920" y="4129840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5"/>
            <p:cNvSpPr/>
            <p:nvPr/>
          </p:nvSpPr>
          <p:spPr>
            <a:xfrm>
              <a:off x="-1132920" y="43955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5"/>
            <p:cNvSpPr/>
            <p:nvPr/>
          </p:nvSpPr>
          <p:spPr>
            <a:xfrm>
              <a:off x="-1132920" y="46613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5"/>
            <p:cNvSpPr/>
            <p:nvPr/>
          </p:nvSpPr>
          <p:spPr>
            <a:xfrm>
              <a:off x="-1449485" y="3863627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5"/>
            <p:cNvSpPr/>
            <p:nvPr/>
          </p:nvSpPr>
          <p:spPr>
            <a:xfrm>
              <a:off x="-1449485" y="4129365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-1449485" y="439510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-1449485" y="466084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-818240" y="33304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-818240" y="3596201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-818240" y="3861939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5"/>
            <p:cNvSpPr/>
            <p:nvPr/>
          </p:nvSpPr>
          <p:spPr>
            <a:xfrm>
              <a:off x="-818240" y="41276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5"/>
            <p:cNvSpPr/>
            <p:nvPr/>
          </p:nvSpPr>
          <p:spPr>
            <a:xfrm>
              <a:off x="-818240" y="43934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>
              <a:off x="-818240" y="465915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" name="Google Shape;234;p15"/>
          <p:cNvSpPr txBox="1"/>
          <p:nvPr/>
        </p:nvSpPr>
        <p:spPr>
          <a:xfrm>
            <a:off x="636425" y="1148175"/>
            <a:ext cx="26313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STORY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Database Structure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Settings Page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Add Cloud Vision API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User-Defined Labels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Populate Images on Item-Type Selection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Location Services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“Add to Closet” on Home Page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UI of several pages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ML Kit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Gender Neutral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AutoNum type="arabicPeriod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J-unit Testing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5"/>
          <p:cNvSpPr txBox="1"/>
          <p:nvPr/>
        </p:nvSpPr>
        <p:spPr>
          <a:xfrm>
            <a:off x="3268300" y="1148175"/>
            <a:ext cx="2631300" cy="36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ESTIMATED TIME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4 hours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2 hours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4 hours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6 hours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5 hours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2 hours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1 hour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1 hour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1 hour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1 hour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4 hours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15"/>
          <p:cNvSpPr txBox="1"/>
          <p:nvPr/>
        </p:nvSpPr>
        <p:spPr>
          <a:xfrm>
            <a:off x="5899025" y="1148175"/>
            <a:ext cx="23676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PRIORITY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1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5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3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2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1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3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5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5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4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5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1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16"/>
          <p:cNvGrpSpPr/>
          <p:nvPr/>
        </p:nvGrpSpPr>
        <p:grpSpPr>
          <a:xfrm>
            <a:off x="93528" y="2623590"/>
            <a:ext cx="839145" cy="1510854"/>
            <a:chOff x="-1449485" y="3330463"/>
            <a:chExt cx="839145" cy="1510854"/>
          </a:xfrm>
        </p:grpSpPr>
        <p:sp>
          <p:nvSpPr>
            <p:cNvPr id="242" name="Google Shape;242;p16"/>
            <p:cNvSpPr/>
            <p:nvPr/>
          </p:nvSpPr>
          <p:spPr>
            <a:xfrm>
              <a:off x="-1132920" y="35983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-1132920" y="386410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-1132920" y="4129840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-1132920" y="43955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-1132920" y="46613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-1449485" y="3863627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-1449485" y="4129365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-1449485" y="439510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-1449485" y="466084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-818240" y="33304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-818240" y="3596201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-818240" y="3861939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-818240" y="41276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-818240" y="43934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-818240" y="465915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16"/>
          <p:cNvGrpSpPr/>
          <p:nvPr/>
        </p:nvGrpSpPr>
        <p:grpSpPr>
          <a:xfrm flipH="1" rot="1985359">
            <a:off x="7480114" y="617664"/>
            <a:ext cx="599375" cy="1649216"/>
            <a:chOff x="-1435027" y="1362018"/>
            <a:chExt cx="944104" cy="2598443"/>
          </a:xfrm>
        </p:grpSpPr>
        <p:sp>
          <p:nvSpPr>
            <p:cNvPr id="258" name="Google Shape;258;p16"/>
            <p:cNvSpPr/>
            <p:nvPr/>
          </p:nvSpPr>
          <p:spPr>
            <a:xfrm>
              <a:off x="-1079594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-1079594" y="196296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-1079594" y="226221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-1079594" y="256147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-1079594" y="286073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-1079594" y="315998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-1079594" y="34592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-1435012" y="19624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-1435012" y="22616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-1435012" y="256094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-1435012" y="28601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-1435012" y="31594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-1435012" y="345870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-1435012" y="3757961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-725224" y="136201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-725224" y="1661273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-725224" y="196052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-725224" y="2259784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-725224" y="2559039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-725224" y="2858295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-725224" y="3157550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-1435027" y="1663708"/>
              <a:ext cx="234300" cy="2025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" name="Google Shape;280;p16"/>
          <p:cNvSpPr/>
          <p:nvPr/>
        </p:nvSpPr>
        <p:spPr>
          <a:xfrm rot="-2877">
            <a:off x="579999" y="512410"/>
            <a:ext cx="3584701" cy="41187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6"/>
          <p:cNvSpPr/>
          <p:nvPr/>
        </p:nvSpPr>
        <p:spPr>
          <a:xfrm rot="-2877">
            <a:off x="5080224" y="512410"/>
            <a:ext cx="3584701" cy="41187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6"/>
          <p:cNvSpPr txBox="1"/>
          <p:nvPr/>
        </p:nvSpPr>
        <p:spPr>
          <a:xfrm>
            <a:off x="703400" y="587875"/>
            <a:ext cx="2496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matic SC"/>
                <a:ea typeface="Amatic SC"/>
                <a:cs typeface="Amatic SC"/>
                <a:sym typeface="Amatic SC"/>
              </a:rPr>
              <a:t>Reflections</a:t>
            </a:r>
            <a:endParaRPr sz="36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283" name="Google Shape;283;p16"/>
          <p:cNvSpPr txBox="1"/>
          <p:nvPr/>
        </p:nvSpPr>
        <p:spPr>
          <a:xfrm>
            <a:off x="5190525" y="587875"/>
            <a:ext cx="2999400" cy="13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matic SC"/>
                <a:ea typeface="Amatic SC"/>
                <a:cs typeface="Amatic SC"/>
                <a:sym typeface="Amatic SC"/>
              </a:rPr>
              <a:t>Challenges faced</a:t>
            </a:r>
            <a:endParaRPr sz="3600">
              <a:latin typeface="Amatic SC"/>
              <a:ea typeface="Amatic SC"/>
              <a:cs typeface="Amatic SC"/>
              <a:sym typeface="Amatic SC"/>
            </a:endParaRPr>
          </a:p>
        </p:txBody>
      </p:sp>
      <p:grpSp>
        <p:nvGrpSpPr>
          <p:cNvPr id="284" name="Google Shape;284;p16"/>
          <p:cNvGrpSpPr/>
          <p:nvPr/>
        </p:nvGrpSpPr>
        <p:grpSpPr>
          <a:xfrm>
            <a:off x="4351378" y="93465"/>
            <a:ext cx="839145" cy="1510854"/>
            <a:chOff x="-1449485" y="3330463"/>
            <a:chExt cx="839145" cy="1510854"/>
          </a:xfrm>
        </p:grpSpPr>
        <p:sp>
          <p:nvSpPr>
            <p:cNvPr id="285" name="Google Shape;285;p16"/>
            <p:cNvSpPr/>
            <p:nvPr/>
          </p:nvSpPr>
          <p:spPr>
            <a:xfrm>
              <a:off x="-1132920" y="35983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-1132920" y="386410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-1132920" y="4129840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-1132920" y="43955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-1132920" y="46613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-1449485" y="3863627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-1449485" y="4129365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-1449485" y="439510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-1449485" y="4660842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-818240" y="3330463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-818240" y="3596201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-818240" y="3861939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-818240" y="4127678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437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-818240" y="4393416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-818240" y="4659154"/>
              <a:ext cx="207900" cy="180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18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" name="Google Shape;300;p16"/>
          <p:cNvSpPr txBox="1"/>
          <p:nvPr/>
        </p:nvSpPr>
        <p:spPr>
          <a:xfrm>
            <a:off x="698050" y="1171250"/>
            <a:ext cx="3348600" cy="31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Added Lots of Functionality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Completed All Of Our goals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Learned More About Various APIs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J-Unit Tests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Better User Interface Than Sprint One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301" name="Google Shape;301;p16"/>
          <p:cNvSpPr txBox="1"/>
          <p:nvPr/>
        </p:nvSpPr>
        <p:spPr>
          <a:xfrm>
            <a:off x="5242075" y="1245300"/>
            <a:ext cx="3294600" cy="3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MLKit VS Cloud vision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Location services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Firebase Documentation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Image recognition Software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Fingerprint Of Application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Amatic SC"/>
              <a:buChar char="●"/>
            </a:pPr>
            <a:r>
              <a:rPr lang="en" sz="2600">
                <a:latin typeface="Amatic SC"/>
                <a:ea typeface="Amatic SC"/>
                <a:cs typeface="Amatic SC"/>
                <a:sym typeface="Amatic SC"/>
              </a:rPr>
              <a:t>Drawable Folders</a:t>
            </a:r>
            <a:endParaRPr sz="2600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/>
          <p:nvPr/>
        </p:nvSpPr>
        <p:spPr>
          <a:xfrm rot="-2874">
            <a:off x="-7451" y="-11213"/>
            <a:ext cx="5024102" cy="247470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"/>
          <p:cNvSpPr/>
          <p:nvPr/>
        </p:nvSpPr>
        <p:spPr>
          <a:xfrm rot="-2979">
            <a:off x="5685874" y="867369"/>
            <a:ext cx="3462001" cy="42795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308" name="Google Shape;308;p17"/>
          <p:cNvSpPr txBox="1"/>
          <p:nvPr/>
        </p:nvSpPr>
        <p:spPr>
          <a:xfrm>
            <a:off x="5740200" y="925075"/>
            <a:ext cx="3320700" cy="42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●"/>
            </a:pPr>
            <a:r>
              <a:rPr lang="en" sz="3600">
                <a:latin typeface="Amatic SC"/>
                <a:ea typeface="Amatic SC"/>
                <a:cs typeface="Amatic SC"/>
                <a:sym typeface="Amatic SC"/>
              </a:rPr>
              <a:t>Outfit Generator</a:t>
            </a:r>
            <a:endParaRPr sz="3600">
              <a:latin typeface="Amatic SC"/>
              <a:ea typeface="Amatic SC"/>
              <a:cs typeface="Amatic SC"/>
              <a:sym typeface="Amatic SC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●"/>
            </a:pPr>
            <a:r>
              <a:rPr lang="en" sz="3600">
                <a:latin typeface="Amatic SC"/>
                <a:ea typeface="Amatic SC"/>
                <a:cs typeface="Amatic SC"/>
                <a:sym typeface="Amatic SC"/>
              </a:rPr>
              <a:t>More J-unit Testing</a:t>
            </a:r>
            <a:endParaRPr sz="3600">
              <a:latin typeface="Amatic SC"/>
              <a:ea typeface="Amatic SC"/>
              <a:cs typeface="Amatic SC"/>
              <a:sym typeface="Amatic SC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●"/>
            </a:pPr>
            <a:r>
              <a:rPr lang="en" sz="3600">
                <a:latin typeface="Amatic SC"/>
                <a:ea typeface="Amatic SC"/>
                <a:cs typeface="Amatic SC"/>
                <a:sym typeface="Amatic SC"/>
              </a:rPr>
              <a:t>Closet Overview page</a:t>
            </a:r>
            <a:endParaRPr sz="3600">
              <a:latin typeface="Amatic SC"/>
              <a:ea typeface="Amatic SC"/>
              <a:cs typeface="Amatic SC"/>
              <a:sym typeface="Amatic SC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matic SC"/>
              <a:buChar char="●"/>
            </a:pPr>
            <a:r>
              <a:rPr lang="en" sz="3600">
                <a:latin typeface="Amatic SC"/>
                <a:ea typeface="Amatic SC"/>
                <a:cs typeface="Amatic SC"/>
                <a:sym typeface="Amatic SC"/>
              </a:rPr>
              <a:t>Keeping Track of most recently worn and least recently worn</a:t>
            </a:r>
            <a:endParaRPr sz="36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309" name="Google Shape;309;p17"/>
          <p:cNvSpPr/>
          <p:nvPr/>
        </p:nvSpPr>
        <p:spPr>
          <a:xfrm rot="-2953">
            <a:off x="-2776" y="1224"/>
            <a:ext cx="5239202" cy="289350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025"/>
            <a:ext cx="5333999" cy="289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